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handoutMasterIdLst>
    <p:handoutMasterId r:id="rId4"/>
  </p:handoutMasterIdLst>
  <p:sldIdLst>
    <p:sldId id="256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74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30" d="100"/>
          <a:sy n="130" d="100"/>
        </p:scale>
        <p:origin x="-4784" y="-1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4646E9-68CE-104E-BB4E-B253A8AFE7F7}" type="datetimeFigureOut">
              <a:rPr lang="en-US" smtClean="0"/>
              <a:t>29/06/2014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74A08F-B253-C64C-99A8-8A7427BF0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719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June 29,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June 29,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June 29,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June 29,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June 29,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June 29,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June 29,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June 29,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June 29,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June 29,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June 29,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936015"/>
            <a:ext cx="3574257" cy="92198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936016"/>
            <a:ext cx="9146380" cy="92198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4767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20036618">
            <a:off x="92498" y="6032400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June 29,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Proposed path forward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1772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218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8372</TotalTime>
  <Words>3</Words>
  <Application>Microsoft Macintosh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Angles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Karara Supply Chain</dc:title>
  <dc:creator>Alistair Baron</dc:creator>
  <cp:lastModifiedBy>Alistair Baron</cp:lastModifiedBy>
  <cp:revision>141</cp:revision>
  <dcterms:created xsi:type="dcterms:W3CDTF">2014-06-03T03:42:50Z</dcterms:created>
  <dcterms:modified xsi:type="dcterms:W3CDTF">2014-06-29T07:48:41Z</dcterms:modified>
</cp:coreProperties>
</file>